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772400" cy="10058400"/>
  <p:notesSz cx="6858000" cy="9144000"/>
  <p:embeddedFontLst>
    <p:embeddedFont>
      <p:font typeface="Poppins Bold" charset="1" panose="000008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15" Target="../media/image14.png" Type="http://schemas.openxmlformats.org/officeDocument/2006/relationships/image"/><Relationship Id="rId16" Target="../media/image15.svg" Type="http://schemas.openxmlformats.org/officeDocument/2006/relationships/image"/><Relationship Id="rId17" Target="../media/image16.png" Type="http://schemas.openxmlformats.org/officeDocument/2006/relationships/image"/><Relationship Id="rId18" Target="../media/image17.svg" Type="http://schemas.openxmlformats.org/officeDocument/2006/relationships/image"/><Relationship Id="rId19" Target="../media/image18.png" Type="http://schemas.openxmlformats.org/officeDocument/2006/relationships/image"/><Relationship Id="rId2" Target="../media/image1.png" Type="http://schemas.openxmlformats.org/officeDocument/2006/relationships/image"/><Relationship Id="rId20" Target="../media/image19.sv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0202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7772400" cy="1681506"/>
            <a:chOff x="0" y="0"/>
            <a:chExt cx="2709333" cy="58614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3" cy="586146"/>
            </a:xfrm>
            <a:custGeom>
              <a:avLst/>
              <a:gdLst/>
              <a:ahLst/>
              <a:cxnLst/>
              <a:rect r="r" b="b" t="t" l="l"/>
              <a:pathLst>
                <a:path h="586146" w="2709333">
                  <a:moveTo>
                    <a:pt x="37851" y="0"/>
                  </a:moveTo>
                  <a:lnTo>
                    <a:pt x="2671482" y="0"/>
                  </a:lnTo>
                  <a:cubicBezTo>
                    <a:pt x="2692387" y="0"/>
                    <a:pt x="2709333" y="16946"/>
                    <a:pt x="2709333" y="37851"/>
                  </a:cubicBezTo>
                  <a:lnTo>
                    <a:pt x="2709333" y="548295"/>
                  </a:lnTo>
                  <a:cubicBezTo>
                    <a:pt x="2709333" y="569200"/>
                    <a:pt x="2692387" y="586146"/>
                    <a:pt x="2671482" y="586146"/>
                  </a:cubicBezTo>
                  <a:lnTo>
                    <a:pt x="37851" y="586146"/>
                  </a:lnTo>
                  <a:cubicBezTo>
                    <a:pt x="16946" y="586146"/>
                    <a:pt x="0" y="569200"/>
                    <a:pt x="0" y="548295"/>
                  </a:cubicBezTo>
                  <a:lnTo>
                    <a:pt x="0" y="37851"/>
                  </a:lnTo>
                  <a:cubicBezTo>
                    <a:pt x="0" y="16946"/>
                    <a:pt x="16946" y="0"/>
                    <a:pt x="37851" y="0"/>
                  </a:cubicBezTo>
                  <a:close/>
                </a:path>
              </a:pathLst>
            </a:custGeom>
            <a:solidFill>
              <a:srgbClr val="0063BE">
                <a:alpha val="29804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9525"/>
              <a:ext cx="2709333" cy="5956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7042688" y="9461664"/>
            <a:ext cx="729712" cy="596736"/>
          </a:xfrm>
          <a:custGeom>
            <a:avLst/>
            <a:gdLst/>
            <a:ahLst/>
            <a:cxnLst/>
            <a:rect r="r" b="b" t="t" l="l"/>
            <a:pathLst>
              <a:path h="596736" w="729712">
                <a:moveTo>
                  <a:pt x="0" y="0"/>
                </a:moveTo>
                <a:lnTo>
                  <a:pt x="729712" y="0"/>
                </a:lnTo>
                <a:lnTo>
                  <a:pt x="729712" y="596736"/>
                </a:lnTo>
                <a:lnTo>
                  <a:pt x="0" y="59673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9393" r="0" b="-289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4082191" y="2060103"/>
            <a:ext cx="3612186" cy="1523511"/>
            <a:chOff x="0" y="0"/>
            <a:chExt cx="1169738" cy="49336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3943350" y="2060103"/>
            <a:ext cx="3612186" cy="1523511"/>
            <a:chOff x="0" y="0"/>
            <a:chExt cx="1169738" cy="49336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0063BE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4082191" y="2205083"/>
            <a:ext cx="613774" cy="791966"/>
          </a:xfrm>
          <a:custGeom>
            <a:avLst/>
            <a:gdLst/>
            <a:ahLst/>
            <a:cxnLst/>
            <a:rect r="r" b="b" t="t" l="l"/>
            <a:pathLst>
              <a:path h="791966" w="613774">
                <a:moveTo>
                  <a:pt x="0" y="0"/>
                </a:moveTo>
                <a:lnTo>
                  <a:pt x="613773" y="0"/>
                </a:lnTo>
                <a:lnTo>
                  <a:pt x="613773" y="791966"/>
                </a:lnTo>
                <a:lnTo>
                  <a:pt x="0" y="79196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0">
            <a:off x="257371" y="2058510"/>
            <a:ext cx="3612186" cy="1523511"/>
            <a:chOff x="0" y="0"/>
            <a:chExt cx="1169738" cy="49336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0063BE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155346" y="2060103"/>
            <a:ext cx="3612186" cy="1523511"/>
            <a:chOff x="0" y="0"/>
            <a:chExt cx="1169738" cy="49336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4080843" y="3959024"/>
            <a:ext cx="3612186" cy="1523511"/>
            <a:chOff x="0" y="0"/>
            <a:chExt cx="1169738" cy="49336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0063BE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3943350" y="3964614"/>
            <a:ext cx="3612186" cy="1523511"/>
            <a:chOff x="0" y="0"/>
            <a:chExt cx="1169738" cy="49336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24" id="24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Freeform 25" id="25"/>
          <p:cNvSpPr/>
          <p:nvPr/>
        </p:nvSpPr>
        <p:spPr>
          <a:xfrm flipH="false" flipV="false" rot="0">
            <a:off x="4025954" y="4174164"/>
            <a:ext cx="892278" cy="815319"/>
          </a:xfrm>
          <a:custGeom>
            <a:avLst/>
            <a:gdLst/>
            <a:ahLst/>
            <a:cxnLst/>
            <a:rect r="r" b="b" t="t" l="l"/>
            <a:pathLst>
              <a:path h="815319" w="892278">
                <a:moveTo>
                  <a:pt x="0" y="0"/>
                </a:moveTo>
                <a:lnTo>
                  <a:pt x="892277" y="0"/>
                </a:lnTo>
                <a:lnTo>
                  <a:pt x="892277" y="815318"/>
                </a:lnTo>
                <a:lnTo>
                  <a:pt x="0" y="8153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6" id="26"/>
          <p:cNvGrpSpPr/>
          <p:nvPr/>
        </p:nvGrpSpPr>
        <p:grpSpPr>
          <a:xfrm rot="0">
            <a:off x="274014" y="3959024"/>
            <a:ext cx="3612186" cy="1523511"/>
            <a:chOff x="0" y="0"/>
            <a:chExt cx="1169738" cy="49336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155346" y="3959024"/>
            <a:ext cx="3612186" cy="1523511"/>
            <a:chOff x="0" y="0"/>
            <a:chExt cx="1169738" cy="49336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0063BE"/>
            </a:solidFill>
          </p:spPr>
        </p:sp>
        <p:sp>
          <p:nvSpPr>
            <p:cNvPr name="TextBox 31" id="31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Freeform 32" id="32"/>
          <p:cNvSpPr/>
          <p:nvPr/>
        </p:nvSpPr>
        <p:spPr>
          <a:xfrm flipH="false" flipV="false" rot="0">
            <a:off x="220835" y="4068237"/>
            <a:ext cx="629001" cy="638580"/>
          </a:xfrm>
          <a:custGeom>
            <a:avLst/>
            <a:gdLst/>
            <a:ahLst/>
            <a:cxnLst/>
            <a:rect r="r" b="b" t="t" l="l"/>
            <a:pathLst>
              <a:path h="638580" w="629001">
                <a:moveTo>
                  <a:pt x="0" y="0"/>
                </a:moveTo>
                <a:lnTo>
                  <a:pt x="629002" y="0"/>
                </a:lnTo>
                <a:lnTo>
                  <a:pt x="629002" y="638580"/>
                </a:lnTo>
                <a:lnTo>
                  <a:pt x="0" y="63858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262127" y="2228992"/>
            <a:ext cx="866784" cy="866784"/>
          </a:xfrm>
          <a:custGeom>
            <a:avLst/>
            <a:gdLst/>
            <a:ahLst/>
            <a:cxnLst/>
            <a:rect r="r" b="b" t="t" l="l"/>
            <a:pathLst>
              <a:path h="866784" w="866784">
                <a:moveTo>
                  <a:pt x="0" y="0"/>
                </a:moveTo>
                <a:lnTo>
                  <a:pt x="866784" y="0"/>
                </a:lnTo>
                <a:lnTo>
                  <a:pt x="866784" y="866784"/>
                </a:lnTo>
                <a:lnTo>
                  <a:pt x="0" y="866784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4" id="34"/>
          <p:cNvGrpSpPr/>
          <p:nvPr/>
        </p:nvGrpSpPr>
        <p:grpSpPr>
          <a:xfrm rot="0">
            <a:off x="4080843" y="5780325"/>
            <a:ext cx="3612186" cy="1523511"/>
            <a:chOff x="0" y="0"/>
            <a:chExt cx="1169738" cy="49336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36" id="36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3943350" y="5780325"/>
            <a:ext cx="3612186" cy="1523511"/>
            <a:chOff x="0" y="0"/>
            <a:chExt cx="1169738" cy="49336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0063BE"/>
            </a:solidFill>
          </p:spPr>
        </p:sp>
        <p:sp>
          <p:nvSpPr>
            <p:cNvPr name="TextBox 39" id="39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274014" y="5780325"/>
            <a:ext cx="3612186" cy="1523511"/>
            <a:chOff x="0" y="0"/>
            <a:chExt cx="1169738" cy="49336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0063BE"/>
            </a:solidFill>
          </p:spPr>
        </p:sp>
        <p:sp>
          <p:nvSpPr>
            <p:cNvPr name="TextBox 42" id="42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155346" y="5780325"/>
            <a:ext cx="3612186" cy="1523511"/>
            <a:chOff x="0" y="0"/>
            <a:chExt cx="1169738" cy="493360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45" id="45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4082191" y="7732462"/>
            <a:ext cx="3612186" cy="1523511"/>
            <a:chOff x="0" y="0"/>
            <a:chExt cx="1169738" cy="49336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0063BE"/>
            </a:solidFill>
          </p:spPr>
        </p:sp>
        <p:sp>
          <p:nvSpPr>
            <p:cNvPr name="TextBox 48" id="48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3943350" y="7718448"/>
            <a:ext cx="3612186" cy="1523511"/>
            <a:chOff x="0" y="0"/>
            <a:chExt cx="1169738" cy="493360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51" id="51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264993" y="7718449"/>
            <a:ext cx="3612186" cy="1523511"/>
            <a:chOff x="0" y="0"/>
            <a:chExt cx="1169738" cy="493360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54" id="54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grpSp>
        <p:nvGrpSpPr>
          <p:cNvPr name="Group 55" id="55"/>
          <p:cNvGrpSpPr/>
          <p:nvPr/>
        </p:nvGrpSpPr>
        <p:grpSpPr>
          <a:xfrm rot="0">
            <a:off x="155346" y="7718448"/>
            <a:ext cx="3612186" cy="1523511"/>
            <a:chOff x="0" y="0"/>
            <a:chExt cx="1169738" cy="493360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169738" cy="493360"/>
            </a:xfrm>
            <a:custGeom>
              <a:avLst/>
              <a:gdLst/>
              <a:ahLst/>
              <a:cxnLst/>
              <a:rect r="r" b="b" t="t" l="l"/>
              <a:pathLst>
                <a:path h="493360" w="1169738">
                  <a:moveTo>
                    <a:pt x="81445" y="0"/>
                  </a:moveTo>
                  <a:lnTo>
                    <a:pt x="1088294" y="0"/>
                  </a:lnTo>
                  <a:cubicBezTo>
                    <a:pt x="1109894" y="0"/>
                    <a:pt x="1130610" y="8581"/>
                    <a:pt x="1145884" y="23855"/>
                  </a:cubicBezTo>
                  <a:cubicBezTo>
                    <a:pt x="1161158" y="39128"/>
                    <a:pt x="1169738" y="59844"/>
                    <a:pt x="1169738" y="81445"/>
                  </a:cubicBezTo>
                  <a:lnTo>
                    <a:pt x="1169738" y="411916"/>
                  </a:lnTo>
                  <a:cubicBezTo>
                    <a:pt x="1169738" y="433516"/>
                    <a:pt x="1161158" y="454232"/>
                    <a:pt x="1145884" y="469506"/>
                  </a:cubicBezTo>
                  <a:cubicBezTo>
                    <a:pt x="1130610" y="484780"/>
                    <a:pt x="1109894" y="493360"/>
                    <a:pt x="1088294" y="493360"/>
                  </a:cubicBezTo>
                  <a:lnTo>
                    <a:pt x="81445" y="493360"/>
                  </a:lnTo>
                  <a:cubicBezTo>
                    <a:pt x="59844" y="493360"/>
                    <a:pt x="39128" y="484780"/>
                    <a:pt x="23855" y="469506"/>
                  </a:cubicBezTo>
                  <a:cubicBezTo>
                    <a:pt x="8581" y="454232"/>
                    <a:pt x="0" y="433516"/>
                    <a:pt x="0" y="411916"/>
                  </a:cubicBezTo>
                  <a:lnTo>
                    <a:pt x="0" y="81445"/>
                  </a:lnTo>
                  <a:cubicBezTo>
                    <a:pt x="0" y="59844"/>
                    <a:pt x="8581" y="39128"/>
                    <a:pt x="23855" y="23855"/>
                  </a:cubicBezTo>
                  <a:cubicBezTo>
                    <a:pt x="39128" y="8581"/>
                    <a:pt x="59844" y="0"/>
                    <a:pt x="81445" y="0"/>
                  </a:cubicBezTo>
                  <a:close/>
                </a:path>
              </a:pathLst>
            </a:custGeom>
            <a:solidFill>
              <a:srgbClr val="0063BE"/>
            </a:solidFill>
          </p:spPr>
        </p:sp>
        <p:sp>
          <p:nvSpPr>
            <p:cNvPr name="TextBox 57" id="57"/>
            <p:cNvSpPr txBox="true"/>
            <p:nvPr/>
          </p:nvSpPr>
          <p:spPr>
            <a:xfrm>
              <a:off x="0" y="-9525"/>
              <a:ext cx="1169738" cy="5028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Freeform 58" id="58"/>
          <p:cNvSpPr/>
          <p:nvPr/>
        </p:nvSpPr>
        <p:spPr>
          <a:xfrm flipH="false" flipV="false" rot="0">
            <a:off x="257371" y="6177120"/>
            <a:ext cx="738215" cy="706840"/>
          </a:xfrm>
          <a:custGeom>
            <a:avLst/>
            <a:gdLst/>
            <a:ahLst/>
            <a:cxnLst/>
            <a:rect r="r" b="b" t="t" l="l"/>
            <a:pathLst>
              <a:path h="706840" w="738215">
                <a:moveTo>
                  <a:pt x="0" y="0"/>
                </a:moveTo>
                <a:lnTo>
                  <a:pt x="738215" y="0"/>
                </a:lnTo>
                <a:lnTo>
                  <a:pt x="738215" y="706841"/>
                </a:lnTo>
                <a:lnTo>
                  <a:pt x="0" y="70684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false" flipV="false" rot="0">
            <a:off x="4082191" y="5949047"/>
            <a:ext cx="1014836" cy="1014836"/>
          </a:xfrm>
          <a:custGeom>
            <a:avLst/>
            <a:gdLst/>
            <a:ahLst/>
            <a:cxnLst/>
            <a:rect r="r" b="b" t="t" l="l"/>
            <a:pathLst>
              <a:path h="1014836" w="1014836">
                <a:moveTo>
                  <a:pt x="0" y="0"/>
                </a:moveTo>
                <a:lnTo>
                  <a:pt x="1014836" y="0"/>
                </a:lnTo>
                <a:lnTo>
                  <a:pt x="1014836" y="1014836"/>
                </a:lnTo>
                <a:lnTo>
                  <a:pt x="0" y="1014836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0" id="60"/>
          <p:cNvSpPr/>
          <p:nvPr/>
        </p:nvSpPr>
        <p:spPr>
          <a:xfrm flipH="false" flipV="false" rot="0">
            <a:off x="220835" y="8065837"/>
            <a:ext cx="818797" cy="764552"/>
          </a:xfrm>
          <a:custGeom>
            <a:avLst/>
            <a:gdLst/>
            <a:ahLst/>
            <a:cxnLst/>
            <a:rect r="r" b="b" t="t" l="l"/>
            <a:pathLst>
              <a:path h="764552" w="818797">
                <a:moveTo>
                  <a:pt x="0" y="0"/>
                </a:moveTo>
                <a:lnTo>
                  <a:pt x="818798" y="0"/>
                </a:lnTo>
                <a:lnTo>
                  <a:pt x="818798" y="764552"/>
                </a:lnTo>
                <a:lnTo>
                  <a:pt x="0" y="764552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3997252" y="7855744"/>
            <a:ext cx="920979" cy="710305"/>
          </a:xfrm>
          <a:custGeom>
            <a:avLst/>
            <a:gdLst/>
            <a:ahLst/>
            <a:cxnLst/>
            <a:rect r="r" b="b" t="t" l="l"/>
            <a:pathLst>
              <a:path h="710305" w="920979">
                <a:moveTo>
                  <a:pt x="0" y="0"/>
                </a:moveTo>
                <a:lnTo>
                  <a:pt x="920979" y="0"/>
                </a:lnTo>
                <a:lnTo>
                  <a:pt x="920979" y="710305"/>
                </a:lnTo>
                <a:lnTo>
                  <a:pt x="0" y="710305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2" id="62"/>
          <p:cNvSpPr txBox="true"/>
          <p:nvPr/>
        </p:nvSpPr>
        <p:spPr>
          <a:xfrm rot="0">
            <a:off x="1141697" y="217874"/>
            <a:ext cx="5878292" cy="1289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2"/>
              </a:lnSpc>
            </a:pPr>
            <a:r>
              <a:rPr lang="en-US" sz="3601" b="true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Simple Steps to </a:t>
            </a:r>
          </a:p>
          <a:p>
            <a:pPr algn="ctr">
              <a:lnSpc>
                <a:spcPts val="5042"/>
              </a:lnSpc>
              <a:spcBef>
                <a:spcPct val="0"/>
              </a:spcBef>
            </a:pPr>
            <a:r>
              <a:rPr lang="en-US" b="true" sz="3601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Stay Cyber Safe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1102802" y="2289718"/>
            <a:ext cx="2565827" cy="11144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95"/>
              </a:lnSpc>
            </a:pPr>
            <a:r>
              <a:rPr lang="en-US" sz="182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Never click “Remember Me” when logging into a website.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264993" y="4046743"/>
            <a:ext cx="3502538" cy="12725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ALWAYS check f</a:t>
            </a:r>
            <a:r>
              <a:rPr lang="en-US" b="true" sz="1829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or </a:t>
            </a:r>
          </a:p>
          <a:p>
            <a:pPr algn="ctr">
              <a:lnSpc>
                <a:spcPts val="2561"/>
              </a:lnSpc>
            </a:pPr>
            <a:r>
              <a:rPr lang="en-US" b="true" sz="1829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misspellings or </a:t>
            </a:r>
          </a:p>
          <a:p>
            <a:pPr algn="ctr">
              <a:lnSpc>
                <a:spcPts val="2561"/>
              </a:lnSpc>
            </a:pPr>
            <a:r>
              <a:rPr lang="en-US" b="true" sz="1829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strange domain names before you click.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4695964" y="2320706"/>
            <a:ext cx="2637305" cy="954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Set your devices to auto-lock</a:t>
            </a:r>
            <a:r>
              <a:rPr lang="en-US" b="true" sz="1829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 after a few minutes of inactivity.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4918231" y="4196658"/>
            <a:ext cx="2637305" cy="9726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Use your IT provided tools; password manager, MFA, etc. 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1031325" y="6031921"/>
            <a:ext cx="2637305" cy="9726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Don’t install anything without having your IT team approve.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5251504" y="5870466"/>
            <a:ext cx="2156040" cy="12725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Report any suspicious emails or files to your IT team. 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849837" y="7808119"/>
            <a:ext cx="2855651" cy="12965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Use strong, hard to guess passwords - and NEVER reuse them across accounts.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4568957" y="7808120"/>
            <a:ext cx="2986579" cy="12965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Avoid working on</a:t>
            </a:r>
          </a:p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sensitive information</a:t>
            </a:r>
          </a:p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over public Wi-Fi </a:t>
            </a:r>
          </a:p>
          <a:p>
            <a:pPr algn="ctr">
              <a:lnSpc>
                <a:spcPts val="2561"/>
              </a:lnSpc>
            </a:pPr>
            <a:r>
              <a:rPr lang="en-US" sz="182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without a VPN.</a:t>
            </a:r>
          </a:p>
        </p:txBody>
      </p:sp>
      <p:sp>
        <p:nvSpPr>
          <p:cNvPr name="Freeform 71" id="71"/>
          <p:cNvSpPr/>
          <p:nvPr/>
        </p:nvSpPr>
        <p:spPr>
          <a:xfrm flipH="false" flipV="false" rot="0">
            <a:off x="7659963" y="9461664"/>
            <a:ext cx="68828" cy="36479"/>
          </a:xfrm>
          <a:custGeom>
            <a:avLst/>
            <a:gdLst/>
            <a:ahLst/>
            <a:cxnLst/>
            <a:rect r="r" b="b" t="t" l="l"/>
            <a:pathLst>
              <a:path h="36479" w="68828">
                <a:moveTo>
                  <a:pt x="0" y="0"/>
                </a:moveTo>
                <a:lnTo>
                  <a:pt x="68828" y="0"/>
                </a:lnTo>
                <a:lnTo>
                  <a:pt x="68828" y="36479"/>
                </a:lnTo>
                <a:lnTo>
                  <a:pt x="0" y="36479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DAGg-ynYthY</dc:identifier>
  <dcterms:modified xsi:type="dcterms:W3CDTF">2011-08-01T06:04:30Z</dcterms:modified>
  <cp:revision>1</cp:revision>
  <dc:title>Simple Steps to Stay Cyber Safe</dc:title>
</cp:coreProperties>
</file>